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81" r:id="rId6"/>
    <p:sldId id="282" r:id="rId7"/>
    <p:sldId id="280" r:id="rId8"/>
    <p:sldId id="283" r:id="rId9"/>
    <p:sldId id="286" r:id="rId10"/>
    <p:sldId id="287" r:id="rId11"/>
    <p:sldId id="288" r:id="rId12"/>
    <p:sldId id="28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25" d="100"/>
          <a:sy n="25" d="100"/>
        </p:scale>
        <p:origin x="2112" y="29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gif>
</file>

<file path=ppt/media/image33.gif>
</file>

<file path=ppt/media/image34.gif>
</file>

<file path=ppt/media/image35.gif>
</file>

<file path=ppt/media/image36.gif>
</file>

<file path=ppt/media/image37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DB28-B2A1-C036-E4DB-E304BE90CC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CA72C-AA1C-B95D-2118-0D4BDDA31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3F130-B3C5-E475-F865-1AA340856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79842-5517-B9EA-6DC2-95BACEF44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91973-4152-B4DD-4EE9-94DAEFB0B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975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931D9-3A31-E897-C749-715BB06E7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A858D2-3AE3-DF1C-D455-B9992B05A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86E63-921D-56C8-F335-4E8D36E29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DC54A-FCB7-C038-5362-D4ABCFD2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18E68-1D1F-DE06-D4C6-4FF4C720D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173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92B98F-CC47-02F8-6434-6C1E0C7B74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3757F9-6721-A583-6934-D05AC9192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BA922-1136-6510-00B7-78D67343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6C6AE3-1350-8108-2A6F-4DC0ED778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96782-7689-3CC0-B369-FA65AEDB0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02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D8CC3-8ED5-28CE-6781-528300E27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5ABB6-5421-F724-3864-BDBC48F23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70373-52EE-EA4B-E242-88D303B08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9B65B-B37E-184D-7FCD-00FA1604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C984E-E2C8-5BE5-D2A4-C4087122F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788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2C739-5B94-2C90-FA64-028A9B2DE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31364-DE31-95F7-1CBD-A7F4CE317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61DD6-DBC5-DDB9-3037-EEAE92466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27015-8BDC-6C47-2CED-0E19DDB39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9D905-28E2-002B-3522-E2D2FA3C3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97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6C61E-15E0-E9D9-ED11-30163119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32E48-21AD-7749-6CE3-27A0AD02F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1307E5-6237-86BF-CF41-457A2AB9A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ADAF0-CC31-2877-9268-5F15C044A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F61FF-A131-656C-782E-19FFCFFCC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FB66E-F8DD-EA5D-5B2B-A063D8F23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527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E599F-0CB8-AF50-F376-7759CFB3C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78C90-5809-ECEB-A1F5-3738470FF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4FC4E-99BF-DD63-F54F-C4E163A66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E96054-E0E6-39BF-F671-7D4705C8A1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D04BDD-3A43-08A1-D268-057A1DC175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1AE75A-195D-F2FE-D4BA-A7347A215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71DBB6-376B-17D8-894C-B255241E5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2C57BD-F32E-EFC9-FD8B-B54547A64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0B2B6-FC6B-9D9E-C077-EB89BDFCF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9D4860-A594-3557-AB48-0BB47DC03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839A30-47E5-0FD1-F299-C4EFCB60F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22FCC4-385A-4037-4DF4-514ADC529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28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E2E704-4633-2938-B019-27C56A4C3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678814-AA76-86B9-243B-37D81B703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0D546-AC74-9F08-3797-75C8C715A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446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78942-B2DB-8EE6-1BEA-773B76109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000CA-42FE-AAAF-3DDE-B7901859C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0184B5-C40D-B4D4-961F-9AF8ED381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E7EF2-F961-1E14-1711-C02921DF0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E1A78B-8592-3AE5-5C40-C4737379F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C403FB-11C0-42DA-EAE5-707DAA493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00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3FDC-5410-7939-6F26-C6B158113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7B9935-AC59-BFBE-9978-0B76938FB2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93E70-7E39-F530-A87F-2659B5A4F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0FA274-ABEA-DB7C-63CE-EB165DCB8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FA9670-9BA6-3503-E59F-8B279FF33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16217-9AD9-F004-8F3B-74E3A0ADB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88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2861BA-F203-3872-ECA9-1016DA757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020D3-D3EC-026F-3C06-1B7539A45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8104A-19FE-D2FB-4585-3573FDA899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1C8F2-F867-4ADC-8B03-A4DE087282D2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612F8-8EDE-73A9-07BA-81C13A7C00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793DC-3297-B2D6-AD39-DA08BAEE0F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C800-037E-431A-A236-00F3B318B3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94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gif"/><Relationship Id="rId3" Type="http://schemas.openxmlformats.org/officeDocument/2006/relationships/image" Target="../media/image31.gif"/><Relationship Id="rId7" Type="http://schemas.openxmlformats.org/officeDocument/2006/relationships/image" Target="../media/image35.gi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gif"/><Relationship Id="rId5" Type="http://schemas.openxmlformats.org/officeDocument/2006/relationships/image" Target="../media/image33.gif"/><Relationship Id="rId4" Type="http://schemas.openxmlformats.org/officeDocument/2006/relationships/image" Target="../media/image32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13" Type="http://schemas.openxmlformats.org/officeDocument/2006/relationships/image" Target="../media/image18.gif"/><Relationship Id="rId18" Type="http://schemas.openxmlformats.org/officeDocument/2006/relationships/image" Target="../media/image23.gif"/><Relationship Id="rId3" Type="http://schemas.openxmlformats.org/officeDocument/2006/relationships/image" Target="../media/image8.gif"/><Relationship Id="rId21" Type="http://schemas.openxmlformats.org/officeDocument/2006/relationships/image" Target="../media/image26.gif"/><Relationship Id="rId7" Type="http://schemas.openxmlformats.org/officeDocument/2006/relationships/image" Target="../media/image12.gif"/><Relationship Id="rId12" Type="http://schemas.openxmlformats.org/officeDocument/2006/relationships/image" Target="../media/image17.gif"/><Relationship Id="rId17" Type="http://schemas.openxmlformats.org/officeDocument/2006/relationships/image" Target="../media/image22.gif"/><Relationship Id="rId2" Type="http://schemas.openxmlformats.org/officeDocument/2006/relationships/image" Target="../media/image7.gif"/><Relationship Id="rId16" Type="http://schemas.openxmlformats.org/officeDocument/2006/relationships/image" Target="../media/image21.gif"/><Relationship Id="rId20" Type="http://schemas.openxmlformats.org/officeDocument/2006/relationships/image" Target="../media/image25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gif"/><Relationship Id="rId11" Type="http://schemas.openxmlformats.org/officeDocument/2006/relationships/image" Target="../media/image16.gif"/><Relationship Id="rId5" Type="http://schemas.openxmlformats.org/officeDocument/2006/relationships/image" Target="../media/image10.gif"/><Relationship Id="rId15" Type="http://schemas.openxmlformats.org/officeDocument/2006/relationships/image" Target="../media/image20.gif"/><Relationship Id="rId10" Type="http://schemas.openxmlformats.org/officeDocument/2006/relationships/image" Target="../media/image15.gif"/><Relationship Id="rId19" Type="http://schemas.openxmlformats.org/officeDocument/2006/relationships/image" Target="../media/image24.gif"/><Relationship Id="rId4" Type="http://schemas.openxmlformats.org/officeDocument/2006/relationships/image" Target="../media/image9.gif"/><Relationship Id="rId9" Type="http://schemas.openxmlformats.org/officeDocument/2006/relationships/image" Target="../media/image14.gif"/><Relationship Id="rId14" Type="http://schemas.openxmlformats.org/officeDocument/2006/relationships/image" Target="../media/image19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ECD313-3D2C-C73C-EEC6-B522A7B0C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044" y="828483"/>
            <a:ext cx="6109911" cy="602951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5FA3448-6594-0C8A-294F-D96753EEFACE}"/>
              </a:ext>
            </a:extLst>
          </p:cNvPr>
          <p:cNvSpPr txBox="1">
            <a:spLocks/>
          </p:cNvSpPr>
          <p:nvPr/>
        </p:nvSpPr>
        <p:spPr>
          <a:xfrm>
            <a:off x="838199" y="-4970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Tumor Start Pop and Mutation Rate</a:t>
            </a:r>
          </a:p>
        </p:txBody>
      </p:sp>
    </p:spTree>
    <p:extLst>
      <p:ext uri="{BB962C8B-B14F-4D97-AF65-F5344CB8AC3E}">
        <p14:creationId xmlns:p14="http://schemas.microsoft.com/office/powerpoint/2010/main" val="2797082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FA341E-DD2E-05D7-1E6A-6E76D99E3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520" y="0"/>
            <a:ext cx="7680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201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011C8C-E3CF-E194-A2B2-B94ACE61D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0"/>
            <a:ext cx="8572500" cy="285750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304D5062-7AE8-9019-7BAD-DB61116AA057}"/>
              </a:ext>
            </a:extLst>
          </p:cNvPr>
          <p:cNvGrpSpPr/>
          <p:nvPr/>
        </p:nvGrpSpPr>
        <p:grpSpPr>
          <a:xfrm>
            <a:off x="1809750" y="2857500"/>
            <a:ext cx="9119107" cy="4005409"/>
            <a:chOff x="424021" y="11807399"/>
            <a:chExt cx="15613597" cy="6858002"/>
          </a:xfrm>
        </p:grpSpPr>
        <p:pic>
          <p:nvPicPr>
            <p:cNvPr id="22" name="Picture 21" descr="A picture containing text, first-aid kit, display&#10;&#10;Description automatically generated">
              <a:extLst>
                <a:ext uri="{FF2B5EF4-FFF2-40B4-BE49-F238E27FC236}">
                  <a16:creationId xmlns:a16="http://schemas.microsoft.com/office/drawing/2014/main" id="{A8B16590-2685-15CF-A1B0-C933E1ADB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4119" y="11807399"/>
              <a:ext cx="5143499" cy="3429000"/>
            </a:xfrm>
            <a:prstGeom prst="rect">
              <a:avLst/>
            </a:prstGeom>
          </p:spPr>
        </p:pic>
        <p:pic>
          <p:nvPicPr>
            <p:cNvPr id="24" name="Picture 23" descr="Square&#10;&#10;Description automatically generated">
              <a:extLst>
                <a:ext uri="{FF2B5EF4-FFF2-40B4-BE49-F238E27FC236}">
                  <a16:creationId xmlns:a16="http://schemas.microsoft.com/office/drawing/2014/main" id="{A88175A5-D4DF-83B1-D9BC-E56BC32534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94119" y="15236401"/>
              <a:ext cx="5143499" cy="3429000"/>
            </a:xfrm>
            <a:prstGeom prst="rect">
              <a:avLst/>
            </a:prstGeom>
          </p:spPr>
        </p:pic>
        <p:pic>
          <p:nvPicPr>
            <p:cNvPr id="30" name="Picture 29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14E487F6-844F-44DE-E61C-64BE61567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0618" y="11807399"/>
              <a:ext cx="5143501" cy="3429000"/>
            </a:xfrm>
            <a:prstGeom prst="rect">
              <a:avLst/>
            </a:prstGeom>
          </p:spPr>
        </p:pic>
        <p:pic>
          <p:nvPicPr>
            <p:cNvPr id="32" name="Picture 31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61D70021-7D83-3044-EA29-21662537C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0618" y="15236401"/>
              <a:ext cx="5143501" cy="3429000"/>
            </a:xfrm>
            <a:prstGeom prst="rect">
              <a:avLst/>
            </a:prstGeom>
          </p:spPr>
        </p:pic>
        <p:pic>
          <p:nvPicPr>
            <p:cNvPr id="34" name="Picture 33" descr="Square&#10;&#10;Description automatically generated with medium confidence">
              <a:extLst>
                <a:ext uri="{FF2B5EF4-FFF2-40B4-BE49-F238E27FC236}">
                  <a16:creationId xmlns:a16="http://schemas.microsoft.com/office/drawing/2014/main" id="{54B5A9E6-ED6C-354C-F3D6-6099736D5F8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021" y="11807399"/>
              <a:ext cx="5143499" cy="3429000"/>
            </a:xfrm>
            <a:prstGeom prst="rect">
              <a:avLst/>
            </a:prstGeom>
          </p:spPr>
        </p:pic>
        <p:pic>
          <p:nvPicPr>
            <p:cNvPr id="36" name="Picture 35" descr="Square&#10;&#10;Description automatically generated with medium confidence">
              <a:extLst>
                <a:ext uri="{FF2B5EF4-FFF2-40B4-BE49-F238E27FC236}">
                  <a16:creationId xmlns:a16="http://schemas.microsoft.com/office/drawing/2014/main" id="{5942AD37-F756-7451-288D-9E3542E13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021" y="15236399"/>
              <a:ext cx="5143501" cy="3429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4891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C6DBF8-7107-7E42-41ED-5A73044EA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2000250"/>
            <a:ext cx="8572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704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5CFD85D-2FDF-6B19-0782-B8EE35FC0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520" y="0"/>
            <a:ext cx="7680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07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6ADC7-ABE2-728F-9403-37CD6A735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EE0ED-C995-4D1E-084B-6F9B8265A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B7D247-D269-01F9-C759-4A375F583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520" y="0"/>
            <a:ext cx="7680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81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A82430-0557-CCB9-FADF-F120AAF85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80" y="832924"/>
            <a:ext cx="6105410" cy="60250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FBEE605-D90E-94FF-59FF-ACEEEC50EEA8}"/>
              </a:ext>
            </a:extLst>
          </p:cNvPr>
          <p:cNvSpPr txBox="1">
            <a:spLocks/>
          </p:cNvSpPr>
          <p:nvPr/>
        </p:nvSpPr>
        <p:spPr>
          <a:xfrm>
            <a:off x="838199" y="159560"/>
            <a:ext cx="10515600" cy="6689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Testing COR as Movement and/or Proliferation</a:t>
            </a:r>
          </a:p>
        </p:txBody>
      </p:sp>
    </p:spTree>
    <p:extLst>
      <p:ext uri="{BB962C8B-B14F-4D97-AF65-F5344CB8AC3E}">
        <p14:creationId xmlns:p14="http://schemas.microsoft.com/office/powerpoint/2010/main" val="830304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DE55F6-7440-DA73-40EB-AA1E34AA8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520" y="0"/>
            <a:ext cx="7680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449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1B2C99-09F5-F8CA-68A9-BC98D67C8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520" y="0"/>
            <a:ext cx="7680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847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>
            <a:extLst>
              <a:ext uri="{FF2B5EF4-FFF2-40B4-BE49-F238E27FC236}">
                <a16:creationId xmlns:a16="http://schemas.microsoft.com/office/drawing/2014/main" id="{46740B98-7FB8-A2A3-5EE5-E0527C43F68F}"/>
              </a:ext>
            </a:extLst>
          </p:cNvPr>
          <p:cNvGrpSpPr/>
          <p:nvPr/>
        </p:nvGrpSpPr>
        <p:grpSpPr>
          <a:xfrm>
            <a:off x="9728" y="0"/>
            <a:ext cx="4114800" cy="6858000"/>
            <a:chOff x="-20859750" y="18173700"/>
            <a:chExt cx="10287000" cy="17145000"/>
          </a:xfrm>
        </p:grpSpPr>
        <p:pic>
          <p:nvPicPr>
            <p:cNvPr id="45" name="Picture 44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AF247831-F5F4-603E-DC4E-FCC9AFEF1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716250" y="31889700"/>
              <a:ext cx="5143500" cy="3429000"/>
            </a:xfrm>
            <a:prstGeom prst="rect">
              <a:avLst/>
            </a:prstGeom>
          </p:spPr>
        </p:pic>
        <p:pic>
          <p:nvPicPr>
            <p:cNvPr id="47" name="Picture 46" descr="A picture containing text, clock, display&#10;&#10;Description automatically generated">
              <a:extLst>
                <a:ext uri="{FF2B5EF4-FFF2-40B4-BE49-F238E27FC236}">
                  <a16:creationId xmlns:a16="http://schemas.microsoft.com/office/drawing/2014/main" id="{23AA3607-1E02-75CC-C2FC-149EB4282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859750" y="31889700"/>
              <a:ext cx="5143500" cy="3429000"/>
            </a:xfrm>
            <a:prstGeom prst="rect">
              <a:avLst/>
            </a:prstGeom>
          </p:spPr>
        </p:pic>
        <p:pic>
          <p:nvPicPr>
            <p:cNvPr id="49" name="Picture 48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764E142F-9101-668A-2902-2D1182D45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716250" y="28460700"/>
              <a:ext cx="5143500" cy="3429000"/>
            </a:xfrm>
            <a:prstGeom prst="rect">
              <a:avLst/>
            </a:prstGeom>
          </p:spPr>
        </p:pic>
        <p:pic>
          <p:nvPicPr>
            <p:cNvPr id="51" name="Picture 50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D1B95EB9-B228-023C-F29A-5BAE0E2D9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859750" y="28460700"/>
              <a:ext cx="5143500" cy="3429000"/>
            </a:xfrm>
            <a:prstGeom prst="rect">
              <a:avLst/>
            </a:prstGeom>
          </p:spPr>
        </p:pic>
        <p:pic>
          <p:nvPicPr>
            <p:cNvPr id="53" name="Picture 52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C6B52352-5EB4-0514-0EFD-773532A02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716250" y="25031700"/>
              <a:ext cx="5143500" cy="3429000"/>
            </a:xfrm>
            <a:prstGeom prst="rect">
              <a:avLst/>
            </a:prstGeom>
          </p:spPr>
        </p:pic>
        <p:pic>
          <p:nvPicPr>
            <p:cNvPr id="55" name="Picture 5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F2CA6753-5217-CF41-35CD-1290450DC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859750" y="25031700"/>
              <a:ext cx="5143500" cy="3429000"/>
            </a:xfrm>
            <a:prstGeom prst="rect">
              <a:avLst/>
            </a:prstGeom>
          </p:spPr>
        </p:pic>
        <p:pic>
          <p:nvPicPr>
            <p:cNvPr id="57" name="Picture 56" descr="Website&#10;&#10;Description automatically generated with low confidence">
              <a:extLst>
                <a:ext uri="{FF2B5EF4-FFF2-40B4-BE49-F238E27FC236}">
                  <a16:creationId xmlns:a16="http://schemas.microsoft.com/office/drawing/2014/main" id="{095563A7-9FCD-D99B-441D-1EC758E37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716250" y="21602700"/>
              <a:ext cx="5143500" cy="3429000"/>
            </a:xfrm>
            <a:prstGeom prst="rect">
              <a:avLst/>
            </a:prstGeom>
          </p:spPr>
        </p:pic>
        <p:pic>
          <p:nvPicPr>
            <p:cNvPr id="59" name="Picture 58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9A06AA56-9C57-FA0A-A17C-876012D9F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859750" y="21602700"/>
              <a:ext cx="5143500" cy="3429000"/>
            </a:xfrm>
            <a:prstGeom prst="rect">
              <a:avLst/>
            </a:prstGeom>
          </p:spPr>
        </p:pic>
        <p:pic>
          <p:nvPicPr>
            <p:cNvPr id="61" name="Picture 60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3221FEC6-E30B-71E7-941E-210885935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716250" y="18173700"/>
              <a:ext cx="5143500" cy="3429000"/>
            </a:xfrm>
            <a:prstGeom prst="rect">
              <a:avLst/>
            </a:prstGeom>
          </p:spPr>
        </p:pic>
        <p:pic>
          <p:nvPicPr>
            <p:cNvPr id="63" name="Picture 6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12481335-DA6F-E2AB-5B36-9027EFD60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859750" y="18173700"/>
              <a:ext cx="5143500" cy="3429000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397145E-DFB0-DABA-5BBD-D9E6F956CCF2}"/>
              </a:ext>
            </a:extLst>
          </p:cNvPr>
          <p:cNvGrpSpPr/>
          <p:nvPr/>
        </p:nvGrpSpPr>
        <p:grpSpPr>
          <a:xfrm>
            <a:off x="8067474" y="0"/>
            <a:ext cx="4114585" cy="6858000"/>
            <a:chOff x="20593050" y="-32458659"/>
            <a:chExt cx="10338274" cy="17231359"/>
          </a:xfrm>
        </p:grpSpPr>
        <p:pic>
          <p:nvPicPr>
            <p:cNvPr id="65" name="Picture 6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6F6B5237-DD4C-FCCB-F98D-B8E2100F1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4324" y="-32458659"/>
              <a:ext cx="5143500" cy="3429001"/>
            </a:xfrm>
            <a:prstGeom prst="rect">
              <a:avLst/>
            </a:prstGeom>
          </p:spPr>
        </p:pic>
        <p:pic>
          <p:nvPicPr>
            <p:cNvPr id="67" name="Picture 66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14F7FCF3-C18E-ADBA-8231-1951E3D3AC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87824" y="-32458659"/>
              <a:ext cx="5143500" cy="3429001"/>
            </a:xfrm>
            <a:prstGeom prst="rect">
              <a:avLst/>
            </a:prstGeom>
          </p:spPr>
        </p:pic>
        <p:pic>
          <p:nvPicPr>
            <p:cNvPr id="69" name="Picture 68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F1DA3CC2-8185-0190-E1E7-E3232AC64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4324" y="-28986480"/>
              <a:ext cx="5143500" cy="3429001"/>
            </a:xfrm>
            <a:prstGeom prst="rect">
              <a:avLst/>
            </a:prstGeom>
          </p:spPr>
        </p:pic>
        <p:pic>
          <p:nvPicPr>
            <p:cNvPr id="71" name="Picture 70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25B921CF-A8EB-C4E1-001E-5FCA4C767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87824" y="-28986480"/>
              <a:ext cx="5143500" cy="3429001"/>
            </a:xfrm>
            <a:prstGeom prst="rect">
              <a:avLst/>
            </a:prstGeom>
          </p:spPr>
        </p:pic>
        <p:pic>
          <p:nvPicPr>
            <p:cNvPr id="73" name="Picture 72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AB20FA3F-8229-0C03-157D-E3943EC8CE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36550" y="-25514300"/>
              <a:ext cx="5143500" cy="3429000"/>
            </a:xfrm>
            <a:prstGeom prst="rect">
              <a:avLst/>
            </a:prstGeom>
          </p:spPr>
        </p:pic>
        <p:pic>
          <p:nvPicPr>
            <p:cNvPr id="75" name="Picture 74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365D9F2C-7FEF-3DB8-6C5A-1386FE67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93050" y="-25514300"/>
              <a:ext cx="5143500" cy="3429000"/>
            </a:xfrm>
            <a:prstGeom prst="rect">
              <a:avLst/>
            </a:prstGeom>
          </p:spPr>
        </p:pic>
        <p:pic>
          <p:nvPicPr>
            <p:cNvPr id="77" name="Picture 76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D0E5F56E-A56E-6D40-96AC-2CB63BA3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19820" y="-22085300"/>
              <a:ext cx="5143500" cy="3429000"/>
            </a:xfrm>
            <a:prstGeom prst="rect">
              <a:avLst/>
            </a:prstGeom>
          </p:spPr>
        </p:pic>
        <p:pic>
          <p:nvPicPr>
            <p:cNvPr id="79" name="Picture 78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D1442D51-5155-94A7-3BF1-55193E5F7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63320" y="-22085300"/>
              <a:ext cx="5143500" cy="3429000"/>
            </a:xfrm>
            <a:prstGeom prst="rect">
              <a:avLst/>
            </a:prstGeom>
          </p:spPr>
        </p:pic>
        <p:pic>
          <p:nvPicPr>
            <p:cNvPr id="81" name="Picture 80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21A9E97B-0A5D-F67F-62FA-26FF33513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93050" y="-18656300"/>
              <a:ext cx="5143500" cy="3429000"/>
            </a:xfrm>
            <a:prstGeom prst="rect">
              <a:avLst/>
            </a:prstGeom>
          </p:spPr>
        </p:pic>
        <p:pic>
          <p:nvPicPr>
            <p:cNvPr id="83" name="Picture 82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F6C1136E-A84B-E63E-89A2-A8AE0562D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36550" y="-18656300"/>
              <a:ext cx="5143500" cy="3429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2226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7590B2-354A-9537-1501-C6C061137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878" y="1221757"/>
            <a:ext cx="5636243" cy="563624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E834A77-916A-D821-336F-00702CC80B1E}"/>
              </a:ext>
            </a:extLst>
          </p:cNvPr>
          <p:cNvSpPr txBox="1">
            <a:spLocks/>
          </p:cNvSpPr>
          <p:nvPr/>
        </p:nvSpPr>
        <p:spPr>
          <a:xfrm>
            <a:off x="838199" y="159560"/>
            <a:ext cx="10515600" cy="6689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w/o mutation: Testing COR as Movement and/or Proliferation</a:t>
            </a:r>
          </a:p>
        </p:txBody>
      </p:sp>
    </p:spTree>
    <p:extLst>
      <p:ext uri="{BB962C8B-B14F-4D97-AF65-F5344CB8AC3E}">
        <p14:creationId xmlns:p14="http://schemas.microsoft.com/office/powerpoint/2010/main" val="2498781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AC6F05-D869-ADFF-D6FB-5807C5515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520" y="0"/>
            <a:ext cx="7680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589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27</Words>
  <Application>Microsoft Office PowerPoint</Application>
  <PresentationFormat>Widescreen</PresentationFormat>
  <Paragraphs>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Rafael Bravo</dc:creator>
  <cp:lastModifiedBy>Rafael Bravo</cp:lastModifiedBy>
  <cp:revision>1</cp:revision>
  <dcterms:created xsi:type="dcterms:W3CDTF">2022-12-06T14:54:50Z</dcterms:created>
  <dcterms:modified xsi:type="dcterms:W3CDTF">2022-12-06T20:01:59Z</dcterms:modified>
</cp:coreProperties>
</file>

<file path=docProps/thumbnail.jpeg>
</file>